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3"/>
  </p:notesMasterIdLst>
  <p:sldIdLst>
    <p:sldId id="256" r:id="rId5"/>
    <p:sldId id="262" r:id="rId6"/>
    <p:sldId id="267" r:id="rId7"/>
    <p:sldId id="269" r:id="rId8"/>
    <p:sldId id="270" r:id="rId9"/>
    <p:sldId id="268" r:id="rId10"/>
    <p:sldId id="263" r:id="rId11"/>
    <p:sldId id="266" r:id="rId12"/>
  </p:sldIdLst>
  <p:sldSz cx="10691813" cy="15119350"/>
  <p:notesSz cx="6800850" cy="9932988"/>
  <p:embeddedFontLst>
    <p:embeddedFont>
      <p:font typeface="Lexend Deca" pitchFamily="2" charset="0"/>
      <p:regular r:id="rId14"/>
      <p:bold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967B7E-6C2E-F83A-8B8C-4436CF10602E}" name="Anne Jacobs (Stimular)" initials="AJ" userId="S::a.jacobs@stimular.nl::2d7c0f51-5732-4bb0-b13f-63d7b18d617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AAA1"/>
    <a:srgbClr val="65B32E"/>
    <a:srgbClr val="CBBDE0"/>
    <a:srgbClr val="4BC536"/>
    <a:srgbClr val="EE6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5E3616-2EFF-4ADA-9615-9130BCC17911}" v="21" dt="2025-08-07T11:55:25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22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105E3616-2EFF-4ADA-9615-9130BCC17911}"/>
    <pc:docChg chg="undo custSel delSld modSld">
      <pc:chgData name="Irene Kraak (Stimular)" userId="5679badc-dc7c-4f32-b309-887c9815f680" providerId="ADAL" clId="{105E3616-2EFF-4ADA-9615-9130BCC17911}" dt="2025-08-07T11:55:25.812" v="38"/>
      <pc:docMkLst>
        <pc:docMk/>
      </pc:docMkLst>
      <pc:sldChg chg="setBg">
        <pc:chgData name="Irene Kraak (Stimular)" userId="5679badc-dc7c-4f32-b309-887c9815f680" providerId="ADAL" clId="{105E3616-2EFF-4ADA-9615-9130BCC17911}" dt="2025-08-06T07:53:07.104" v="23"/>
        <pc:sldMkLst>
          <pc:docMk/>
          <pc:sldMk cId="401975984" sldId="256"/>
        </pc:sldMkLst>
      </pc:sldChg>
      <pc:sldChg chg="setBg">
        <pc:chgData name="Irene Kraak (Stimular)" userId="5679badc-dc7c-4f32-b309-887c9815f680" providerId="ADAL" clId="{105E3616-2EFF-4ADA-9615-9130BCC17911}" dt="2025-08-06T07:53:14.164" v="25"/>
        <pc:sldMkLst>
          <pc:docMk/>
          <pc:sldMk cId="869451433" sldId="262"/>
        </pc:sldMkLst>
      </pc:sldChg>
      <pc:sldChg chg="addSp delSp modSp mod">
        <pc:chgData name="Irene Kraak (Stimular)" userId="5679badc-dc7c-4f32-b309-887c9815f680" providerId="ADAL" clId="{105E3616-2EFF-4ADA-9615-9130BCC17911}" dt="2025-08-06T07:50:46.275" v="21" actId="1038"/>
        <pc:sldMkLst>
          <pc:docMk/>
          <pc:sldMk cId="4125702946" sldId="263"/>
        </pc:sldMkLst>
        <pc:picChg chg="add mod">
          <ac:chgData name="Irene Kraak (Stimular)" userId="5679badc-dc7c-4f32-b309-887c9815f680" providerId="ADAL" clId="{105E3616-2EFF-4ADA-9615-9130BCC17911}" dt="2025-08-06T07:50:46.275" v="21" actId="1038"/>
          <ac:picMkLst>
            <pc:docMk/>
            <pc:sldMk cId="4125702946" sldId="263"/>
            <ac:picMk id="3" creationId="{10251ECB-E375-C2E6-B728-25DF332A21F1}"/>
          </ac:picMkLst>
        </pc:picChg>
        <pc:picChg chg="del">
          <ac:chgData name="Irene Kraak (Stimular)" userId="5679badc-dc7c-4f32-b309-887c9815f680" providerId="ADAL" clId="{105E3616-2EFF-4ADA-9615-9130BCC17911}" dt="2025-08-06T07:49:16.847" v="4" actId="478"/>
          <ac:picMkLst>
            <pc:docMk/>
            <pc:sldMk cId="4125702946" sldId="263"/>
            <ac:picMk id="6" creationId="{56C7C2C6-640B-E091-74A7-513DB3C4AF04}"/>
          </ac:picMkLst>
        </pc:picChg>
        <pc:picChg chg="del">
          <ac:chgData name="Irene Kraak (Stimular)" userId="5679badc-dc7c-4f32-b309-887c9815f680" providerId="ADAL" clId="{105E3616-2EFF-4ADA-9615-9130BCC17911}" dt="2025-08-06T07:49:18.048" v="5" actId="478"/>
          <ac:picMkLst>
            <pc:docMk/>
            <pc:sldMk cId="4125702946" sldId="263"/>
            <ac:picMk id="7" creationId="{557C0000-C9EF-2432-E16B-08819C2B66A5}"/>
          </ac:picMkLst>
        </pc:picChg>
        <pc:picChg chg="del">
          <ac:chgData name="Irene Kraak (Stimular)" userId="5679badc-dc7c-4f32-b309-887c9815f680" providerId="ADAL" clId="{105E3616-2EFF-4ADA-9615-9130BCC17911}" dt="2025-08-06T07:49:18.788" v="6" actId="478"/>
          <ac:picMkLst>
            <pc:docMk/>
            <pc:sldMk cId="4125702946" sldId="263"/>
            <ac:picMk id="8" creationId="{A13549A4-3AED-6D90-A5E2-67D6D080EAA2}"/>
          </ac:picMkLst>
        </pc:picChg>
        <pc:picChg chg="del">
          <ac:chgData name="Irene Kraak (Stimular)" userId="5679badc-dc7c-4f32-b309-887c9815f680" providerId="ADAL" clId="{105E3616-2EFF-4ADA-9615-9130BCC17911}" dt="2025-08-06T07:49:19.640" v="7" actId="478"/>
          <ac:picMkLst>
            <pc:docMk/>
            <pc:sldMk cId="4125702946" sldId="263"/>
            <ac:picMk id="9" creationId="{25B0BF00-408B-15DC-F78D-60B5C91984C9}"/>
          </ac:picMkLst>
        </pc:picChg>
        <pc:picChg chg="add mod">
          <ac:chgData name="Irene Kraak (Stimular)" userId="5679badc-dc7c-4f32-b309-887c9815f680" providerId="ADAL" clId="{105E3616-2EFF-4ADA-9615-9130BCC17911}" dt="2025-08-06T07:50:30.833" v="19" actId="1076"/>
          <ac:picMkLst>
            <pc:docMk/>
            <pc:sldMk cId="4125702946" sldId="263"/>
            <ac:picMk id="10" creationId="{C2B83658-BA66-F173-843E-92FF29862C49}"/>
          </ac:picMkLst>
        </pc:picChg>
        <pc:picChg chg="del">
          <ac:chgData name="Irene Kraak (Stimular)" userId="5679badc-dc7c-4f32-b309-887c9815f680" providerId="ADAL" clId="{105E3616-2EFF-4ADA-9615-9130BCC17911}" dt="2025-08-06T07:49:20.664" v="8" actId="478"/>
          <ac:picMkLst>
            <pc:docMk/>
            <pc:sldMk cId="4125702946" sldId="263"/>
            <ac:picMk id="12" creationId="{1E85F6C4-E660-3710-2184-095C84422A11}"/>
          </ac:picMkLst>
        </pc:picChg>
        <pc:picChg chg="add mod">
          <ac:chgData name="Irene Kraak (Stimular)" userId="5679badc-dc7c-4f32-b309-887c9815f680" providerId="ADAL" clId="{105E3616-2EFF-4ADA-9615-9130BCC17911}" dt="2025-08-06T07:50:18.989" v="18" actId="1076"/>
          <ac:picMkLst>
            <pc:docMk/>
            <pc:sldMk cId="4125702946" sldId="263"/>
            <ac:picMk id="13" creationId="{DD317651-30AB-1713-93F2-A32A96091EFB}"/>
          </ac:picMkLst>
        </pc:picChg>
        <pc:picChg chg="add mod">
          <ac:chgData name="Irene Kraak (Stimular)" userId="5679badc-dc7c-4f32-b309-887c9815f680" providerId="ADAL" clId="{105E3616-2EFF-4ADA-9615-9130BCC17911}" dt="2025-08-06T07:50:06.401" v="17" actId="1076"/>
          <ac:picMkLst>
            <pc:docMk/>
            <pc:sldMk cId="4125702946" sldId="263"/>
            <ac:picMk id="15" creationId="{F390C659-C2E8-F68D-A0BD-CA667FBAA556}"/>
          </ac:picMkLst>
        </pc:picChg>
        <pc:picChg chg="add mod">
          <ac:chgData name="Irene Kraak (Stimular)" userId="5679badc-dc7c-4f32-b309-887c9815f680" providerId="ADAL" clId="{105E3616-2EFF-4ADA-9615-9130BCC17911}" dt="2025-08-06T07:49:57.588" v="16" actId="1076"/>
          <ac:picMkLst>
            <pc:docMk/>
            <pc:sldMk cId="4125702946" sldId="263"/>
            <ac:picMk id="16" creationId="{BA54AC29-B7C9-0F69-0370-5E1476CA3776}"/>
          </ac:picMkLst>
        </pc:picChg>
      </pc:sldChg>
      <pc:sldChg chg="setBg">
        <pc:chgData name="Irene Kraak (Stimular)" userId="5679badc-dc7c-4f32-b309-887c9815f680" providerId="ADAL" clId="{105E3616-2EFF-4ADA-9615-9130BCC17911}" dt="2025-08-06T07:53:40.922" v="28"/>
        <pc:sldMkLst>
          <pc:docMk/>
          <pc:sldMk cId="3586949475" sldId="267"/>
        </pc:sldMkLst>
      </pc:sldChg>
      <pc:sldChg chg="setBg">
        <pc:chgData name="Irene Kraak (Stimular)" userId="5679badc-dc7c-4f32-b309-887c9815f680" providerId="ADAL" clId="{105E3616-2EFF-4ADA-9615-9130BCC17911}" dt="2025-08-07T11:55:25.812" v="38"/>
        <pc:sldMkLst>
          <pc:docMk/>
          <pc:sldMk cId="530872740" sldId="268"/>
        </pc:sldMkLst>
      </pc:sldChg>
      <pc:sldChg chg="setBg">
        <pc:chgData name="Irene Kraak (Stimular)" userId="5679badc-dc7c-4f32-b309-887c9815f680" providerId="ADAL" clId="{105E3616-2EFF-4ADA-9615-9130BCC17911}" dt="2025-08-07T11:55:13.049" v="36"/>
        <pc:sldMkLst>
          <pc:docMk/>
          <pc:sldMk cId="3785665342" sldId="269"/>
        </pc:sldMkLst>
      </pc:sldChg>
      <pc:sldChg chg="setBg">
        <pc:chgData name="Irene Kraak (Stimular)" userId="5679badc-dc7c-4f32-b309-887c9815f680" providerId="ADAL" clId="{105E3616-2EFF-4ADA-9615-9130BCC17911}" dt="2025-08-06T07:53:59.008" v="32"/>
        <pc:sldMkLst>
          <pc:docMk/>
          <pc:sldMk cId="3824849129" sldId="270"/>
        </pc:sldMkLst>
      </pc:sldChg>
      <pc:sldChg chg="del">
        <pc:chgData name="Irene Kraak (Stimular)" userId="5679badc-dc7c-4f32-b309-887c9815f680" providerId="ADAL" clId="{105E3616-2EFF-4ADA-9615-9130BCC17911}" dt="2025-08-06T07:53:31.852" v="26" actId="2696"/>
        <pc:sldMkLst>
          <pc:docMk/>
          <pc:sldMk cId="681338161" sldId="271"/>
        </pc:sldMkLst>
      </pc:sldChg>
    </pc:docChg>
  </pc:docChgLst>
  <pc:docChgLst>
    <pc:chgData name="Anne Jacobs (Stimular)" userId="S::a.jacobs@stimular.nl::2d7c0f51-5732-4bb0-b13f-63d7b18d6179" providerId="AD" clId="Web-{3219E9CE-8428-FDA1-AA05-8BC3E7D456C8}"/>
    <pc:docChg chg="addSld">
      <pc:chgData name="Anne Jacobs (Stimular)" userId="S::a.jacobs@stimular.nl::2d7c0f51-5732-4bb0-b13f-63d7b18d6179" providerId="AD" clId="Web-{3219E9CE-8428-FDA1-AA05-8BC3E7D456C8}" dt="2025-03-11T15:44:34.292" v="0"/>
      <pc:docMkLst>
        <pc:docMk/>
      </pc:docMkLst>
      <pc:sldChg chg="new">
        <pc:chgData name="Anne Jacobs (Stimular)" userId="S::a.jacobs@stimular.nl::2d7c0f51-5732-4bb0-b13f-63d7b18d6179" providerId="AD" clId="Web-{3219E9CE-8428-FDA1-AA05-8BC3E7D456C8}" dt="2025-03-11T15:44:34.292" v="0"/>
        <pc:sldMkLst>
          <pc:docMk/>
          <pc:sldMk cId="681338161" sldId="271"/>
        </pc:sldMkLst>
      </pc:sldChg>
    </pc:docChg>
  </pc:docChgLst>
  <pc:docChgLst>
    <pc:chgData name="Irene Kraak (Stimular)" userId="5679badc-dc7c-4f32-b309-887c9815f680" providerId="ADAL" clId="{5489ED86-DBB6-4ACE-AF8A-4E5F33DF2D58}"/>
    <pc:docChg chg="undo custSel addSld delSld modSld modMainMaster">
      <pc:chgData name="Irene Kraak (Stimular)" userId="5679badc-dc7c-4f32-b309-887c9815f680" providerId="ADAL" clId="{5489ED86-DBB6-4ACE-AF8A-4E5F33DF2D58}" dt="2024-08-13T14:39:15.333" v="729"/>
      <pc:docMkLst>
        <pc:docMk/>
      </pc:docMkLst>
      <pc:sldChg chg="addSp delSp modSp mod setBg modClrScheme chgLayout">
        <pc:chgData name="Irene Kraak (Stimular)" userId="5679badc-dc7c-4f32-b309-887c9815f680" providerId="ADAL" clId="{5489ED86-DBB6-4ACE-AF8A-4E5F33DF2D58}" dt="2024-08-13T14:39:15.333" v="729"/>
        <pc:sldMkLst>
          <pc:docMk/>
          <pc:sldMk cId="869451433" sldId="262"/>
        </pc:sldMkLst>
      </pc:sldChg>
      <pc:sldChg chg="addSp delSp modSp mod modClrScheme chgLayout">
        <pc:chgData name="Irene Kraak (Stimular)" userId="5679badc-dc7c-4f32-b309-887c9815f680" providerId="ADAL" clId="{5489ED86-DBB6-4ACE-AF8A-4E5F33DF2D58}" dt="2024-08-13T09:53:58.025" v="466" actId="14100"/>
        <pc:sldMkLst>
          <pc:docMk/>
          <pc:sldMk cId="4125702946" sldId="263"/>
        </pc:sldMkLst>
      </pc:sldChg>
      <pc:sldChg chg="addSp delSp modSp mod modClrScheme chgLayout">
        <pc:chgData name="Irene Kraak (Stimular)" userId="5679badc-dc7c-4f32-b309-887c9815f680" providerId="ADAL" clId="{5489ED86-DBB6-4ACE-AF8A-4E5F33DF2D58}" dt="2024-08-13T10:04:49.269" v="688" actId="1036"/>
        <pc:sldMkLst>
          <pc:docMk/>
          <pc:sldMk cId="3648843315" sldId="266"/>
        </pc:sldMkLst>
      </pc:sldChg>
      <pc:sldChg chg="setBg">
        <pc:chgData name="Irene Kraak (Stimular)" userId="5679badc-dc7c-4f32-b309-887c9815f680" providerId="ADAL" clId="{5489ED86-DBB6-4ACE-AF8A-4E5F33DF2D58}" dt="2024-08-13T09:25:37.592" v="15"/>
        <pc:sldMkLst>
          <pc:docMk/>
          <pc:sldMk cId="3586949475" sldId="267"/>
        </pc:sldMkLst>
      </pc:sldChg>
      <pc:sldChg chg="setBg">
        <pc:chgData name="Irene Kraak (Stimular)" userId="5679badc-dc7c-4f32-b309-887c9815f680" providerId="ADAL" clId="{5489ED86-DBB6-4ACE-AF8A-4E5F33DF2D58}" dt="2024-08-13T09:26:23.695" v="21"/>
        <pc:sldMkLst>
          <pc:docMk/>
          <pc:sldMk cId="530872740" sldId="268"/>
        </pc:sldMkLst>
      </pc:sldChg>
      <pc:sldChg chg="setBg">
        <pc:chgData name="Irene Kraak (Stimular)" userId="5679badc-dc7c-4f32-b309-887c9815f680" providerId="ADAL" clId="{5489ED86-DBB6-4ACE-AF8A-4E5F33DF2D58}" dt="2024-08-13T11:59:01.509" v="725"/>
        <pc:sldMkLst>
          <pc:docMk/>
          <pc:sldMk cId="3785665342" sldId="269"/>
        </pc:sldMkLst>
      </pc:sldChg>
      <pc:sldChg chg="setBg">
        <pc:chgData name="Irene Kraak (Stimular)" userId="5679badc-dc7c-4f32-b309-887c9815f680" providerId="ADAL" clId="{5489ED86-DBB6-4ACE-AF8A-4E5F33DF2D58}" dt="2024-08-13T09:26:04.726" v="19"/>
        <pc:sldMkLst>
          <pc:docMk/>
          <pc:sldMk cId="3824849129" sldId="270"/>
        </pc:sldMkLst>
      </pc:sldChg>
      <pc:sldChg chg="add del">
        <pc:chgData name="Irene Kraak (Stimular)" userId="5679badc-dc7c-4f32-b309-887c9815f680" providerId="ADAL" clId="{5489ED86-DBB6-4ACE-AF8A-4E5F33DF2D58}" dt="2024-08-13T09:54:18.654" v="467" actId="2696"/>
        <pc:sldMkLst>
          <pc:docMk/>
          <pc:sldMk cId="3344543420" sldId="271"/>
        </pc:sldMkLst>
      </pc:sldChg>
      <pc:sldChg chg="add del">
        <pc:chgData name="Irene Kraak (Stimular)" userId="5679badc-dc7c-4f32-b309-887c9815f680" providerId="ADAL" clId="{5489ED86-DBB6-4ACE-AF8A-4E5F33DF2D58}" dt="2024-08-13T10:05:02.330" v="689" actId="2696"/>
        <pc:sldMkLst>
          <pc:docMk/>
          <pc:sldMk cId="4169317293" sldId="271"/>
        </pc:sldMkLst>
      </pc:sldChg>
      <pc:sldMasterChg chg="addSldLayout modSldLayout sldLayoutOrd">
        <pc:chgData name="Irene Kraak (Stimular)" userId="5679badc-dc7c-4f32-b309-887c9815f680" providerId="ADAL" clId="{5489ED86-DBB6-4ACE-AF8A-4E5F33DF2D58}" dt="2024-08-13T10:10:25.776" v="716" actId="1076"/>
        <pc:sldMasterMkLst>
          <pc:docMk/>
          <pc:sldMasterMk cId="254506121" sldId="2147483660"/>
        </pc:sldMasterMkLst>
        <pc:sldLayoutChg chg="addSp delSp modSp mod">
          <pc:chgData name="Irene Kraak (Stimular)" userId="5679badc-dc7c-4f32-b309-887c9815f680" providerId="ADAL" clId="{5489ED86-DBB6-4ACE-AF8A-4E5F33DF2D58}" dt="2024-08-13T09:46:59.434" v="214" actId="1076"/>
          <pc:sldLayoutMkLst>
            <pc:docMk/>
            <pc:sldMasterMk cId="254506121" sldId="2147483660"/>
            <pc:sldLayoutMk cId="3252263254" sldId="2147483663"/>
          </pc:sldLayoutMkLst>
        </pc:sldLayoutChg>
        <pc:sldLayoutChg chg="addSp delSp modSp add mod ord modTransition">
          <pc:chgData name="Irene Kraak (Stimular)" userId="5679badc-dc7c-4f32-b309-887c9815f680" providerId="ADAL" clId="{5489ED86-DBB6-4ACE-AF8A-4E5F33DF2D58}" dt="2024-08-13T10:09:51.374" v="695" actId="20578"/>
          <pc:sldLayoutMkLst>
            <pc:docMk/>
            <pc:sldMasterMk cId="254506121" sldId="2147483660"/>
            <pc:sldLayoutMk cId="3013073571" sldId="2147483673"/>
          </pc:sldLayoutMkLst>
        </pc:sldLayoutChg>
        <pc:sldLayoutChg chg="delSp modSp add mod ord modTransition">
          <pc:chgData name="Irene Kraak (Stimular)" userId="5679badc-dc7c-4f32-b309-887c9815f680" providerId="ADAL" clId="{5489ED86-DBB6-4ACE-AF8A-4E5F33DF2D58}" dt="2024-08-13T10:10:25.776" v="716" actId="1076"/>
          <pc:sldLayoutMkLst>
            <pc:docMk/>
            <pc:sldMasterMk cId="254506121" sldId="2147483660"/>
            <pc:sldLayoutMk cId="4093618156" sldId="214748367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8375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2242" y="0"/>
            <a:ext cx="2947035" cy="498375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fld id="{35C1C64A-3080-4A55-A9C7-8877ECE15BB3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43013"/>
            <a:ext cx="236855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0086" y="4780250"/>
            <a:ext cx="5440680" cy="3911114"/>
          </a:xfrm>
          <a:prstGeom prst="rect">
            <a:avLst/>
          </a:prstGeom>
        </p:spPr>
        <p:txBody>
          <a:bodyPr vert="horz" lIns="91486" tIns="45743" rIns="91486" bIns="45743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4616"/>
            <a:ext cx="2947035" cy="498374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2242" y="9434616"/>
            <a:ext cx="2947035" cy="498374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fld id="{6995B76D-A98D-4BDF-9F0F-D8F88712EA6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530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endParaRPr lang="nl-NL"/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Oranje	Blauw</a:t>
            </a:r>
          </a:p>
          <a:p>
            <a:r>
              <a:rPr lang="nl-NL"/>
              <a:t>R 148	R 76	R 238	R 84</a:t>
            </a:r>
          </a:p>
          <a:p>
            <a:r>
              <a:rPr lang="nl-NL"/>
              <a:t>G 212	G 198	G 111	G194</a:t>
            </a:r>
          </a:p>
          <a:p>
            <a:r>
              <a:rPr lang="nl-NL"/>
              <a:t>B 52	B 54	B 62	B 234</a:t>
            </a:r>
          </a:p>
          <a:p>
            <a:endParaRPr lang="nl-NL"/>
          </a:p>
          <a:p>
            <a:pPr defTabSz="914857">
              <a:defRPr/>
            </a:pPr>
            <a:r>
              <a:rPr lang="nl-NL"/>
              <a:t>#9fc63b	#65b32e	#ee6f3e	#54c2ea</a:t>
            </a:r>
            <a:endParaRPr lang="nl-NL" sz="1800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6693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340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7516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1126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9928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514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0834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6051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4281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11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426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0653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777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3539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B2B312-5D4C-1AF3-BD8F-A35281E42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81E78A1-5D0C-D329-8FF0-32446C03C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7DFA48B-9A0F-C3E0-CCC1-5B19445B6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822C068-4C9D-7804-152F-4D41C585E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tabel 6">
            <a:extLst>
              <a:ext uri="{FF2B5EF4-FFF2-40B4-BE49-F238E27FC236}">
                <a16:creationId xmlns:a16="http://schemas.microsoft.com/office/drawing/2014/main" id="{D9987103-0E15-437C-FB87-3D6E99E2C2F7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306513" y="4497388"/>
            <a:ext cx="8415337" cy="8042275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373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495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9B88A3E-00DE-3117-7318-9AE4F4D6363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659163" y="466411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ACAE22-482B-2AFE-8DEB-98163D051E3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59162" y="2359969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3DF69E6-FA01-BD18-0B2A-2008D3D0E25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659163" y="3302612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00585A0-E56B-A820-9BB5-4C5BDB4A403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5669815" y="5202392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908199C-1983-0D12-252B-1949E74137B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691424" y="6140398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1A3611-FCB2-AE92-20DA-4EF3DA5F12B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698345" y="8039854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0E14EA-24D1-DBA2-D36B-FE99BB5269E6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91423" y="8976275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8E743BF-A960-0AE7-2134-4911C406E16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698345" y="10870770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08A28D-729A-1585-67C4-4DB7AD14D720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5717008" y="11812152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5723929" y="13713193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252263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9B88A3E-00DE-3117-7318-9AE4F4D6363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2089932" y="466411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ACAE22-482B-2AFE-8DEB-98163D051E3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082225" y="2359969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3DF69E6-FA01-BD18-0B2A-2008D3D0E25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2089932" y="3302612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00585A0-E56B-A820-9BB5-4C5BDB4A403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082225" y="5202392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908199C-1983-0D12-252B-1949E74137B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89932" y="6140398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1A3611-FCB2-AE92-20DA-4EF3DA5F12B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82225" y="8039854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0E14EA-24D1-DBA2-D36B-FE99BB5269E6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2089932" y="8976275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8E743BF-A960-0AE7-2134-4911C406E16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82225" y="10870770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08A28D-729A-1585-67C4-4DB7AD14D720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2089932" y="11812152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1082225" y="13713193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6A317E-88FA-7E16-99D2-859863331C45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5825286" y="67180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6C01111-4597-A75E-D563-B3FE81F19E56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5825285" y="351241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279DE8A-B27F-D827-9A40-D173959C2AAF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977685" y="635302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864506-C128-E0C4-9939-E264EFE9956C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5977685" y="918260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902631A-778B-C82F-676F-EC219D61308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825285" y="1202321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01307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683967" y="9293291"/>
            <a:ext cx="5084633" cy="424166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logo 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409361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776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90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564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63F29F-9D45-4291-ABAD-6684AD7693C9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0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73" r:id="rId5"/>
    <p:sldLayoutId id="2147483674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7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8E2B9B5C-42F6-152E-9B1F-9AEE5F79DC63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4683968" y="8400156"/>
            <a:ext cx="5084633" cy="4241668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945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94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665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849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872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A8C82705-E7E0-0377-22BB-8B7F9D055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8657"/>
              </p:ext>
            </p:extLst>
          </p:nvPr>
        </p:nvGraphicFramePr>
        <p:xfrm>
          <a:off x="526817" y="666664"/>
          <a:ext cx="9680714" cy="13953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923200">
                <a:tc>
                  <a:txBody>
                    <a:bodyPr/>
                    <a:lstStyle/>
                    <a:p>
                      <a:pPr algn="l" rtl="0"/>
                      <a:endParaRPr lang="nl-NL" sz="175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0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635200">
                <a:tc>
                  <a:txBody>
                    <a:bodyPr/>
                    <a:lstStyle/>
                    <a:p>
                      <a:pPr algn="ctr" rtl="0"/>
                      <a:endParaRPr lang="nl-NL" sz="1800" b="0" i="0" u="none" strike="noStrike" kern="1200" baseline="0" dirty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602800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3182400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610000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</a:tbl>
          </a:graphicData>
        </a:graphic>
      </p:graphicFrame>
      <p:sp>
        <p:nvSpPr>
          <p:cNvPr id="5" name="Tekstvak 4">
            <a:extLst>
              <a:ext uri="{FF2B5EF4-FFF2-40B4-BE49-F238E27FC236}">
                <a16:creationId xmlns:a16="http://schemas.microsoft.com/office/drawing/2014/main" id="{5B82BFD2-4505-C6AB-CAB6-36FFE600D11F}"/>
              </a:ext>
            </a:extLst>
          </p:cNvPr>
          <p:cNvSpPr txBox="1"/>
          <p:nvPr/>
        </p:nvSpPr>
        <p:spPr>
          <a:xfrm>
            <a:off x="8165805" y="854607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DB9E5B7F-BD6F-26D8-A5B7-0335EF400C87}"/>
              </a:ext>
            </a:extLst>
          </p:cNvPr>
          <p:cNvSpPr txBox="1"/>
          <p:nvPr/>
        </p:nvSpPr>
        <p:spPr>
          <a:xfrm>
            <a:off x="8152301" y="3816437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CE57250-D9DA-F9E8-AA31-A4F4BC91955F}"/>
              </a:ext>
            </a:extLst>
          </p:cNvPr>
          <p:cNvSpPr txBox="1"/>
          <p:nvPr/>
        </p:nvSpPr>
        <p:spPr>
          <a:xfrm>
            <a:off x="8276011" y="6526084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 dirty="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 dirty="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 dirty="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27642F8-55C8-6C5C-4E15-6566F3BC9A17}"/>
              </a:ext>
            </a:extLst>
          </p:cNvPr>
          <p:cNvSpPr txBox="1"/>
          <p:nvPr/>
        </p:nvSpPr>
        <p:spPr>
          <a:xfrm>
            <a:off x="8276011" y="9218350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0DD6C39C-BBD4-89BF-91EC-2863BEEB9E86}"/>
              </a:ext>
            </a:extLst>
          </p:cNvPr>
          <p:cNvSpPr txBox="1"/>
          <p:nvPr/>
        </p:nvSpPr>
        <p:spPr>
          <a:xfrm>
            <a:off x="8276011" y="12225324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A08767D2-9C1A-0389-8CBC-D5BD5448680F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659163" y="806651"/>
            <a:ext cx="2175141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4DB6DF5-D5CF-FEA7-C70A-6E86FD8E9B7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659162" y="2700209"/>
            <a:ext cx="4335443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BA7FBCA0-2CBF-2975-01C8-9E6238AEB882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5659163" y="3642852"/>
            <a:ext cx="2175141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34" name="Tijdelijke aanduiding voor tekst 33">
            <a:extLst>
              <a:ext uri="{FF2B5EF4-FFF2-40B4-BE49-F238E27FC236}">
                <a16:creationId xmlns:a16="http://schemas.microsoft.com/office/drawing/2014/main" id="{2D539BAE-F60E-83F6-CAFF-4461999D5835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5691423" y="5456385"/>
            <a:ext cx="4335443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ED7D9BCD-710C-A99D-B477-3CFF8C59F46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5691424" y="6310518"/>
            <a:ext cx="2175141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6" name="Tijdelijke aanduiding voor tekst 35">
            <a:extLst>
              <a:ext uri="{FF2B5EF4-FFF2-40B4-BE49-F238E27FC236}">
                <a16:creationId xmlns:a16="http://schemas.microsoft.com/office/drawing/2014/main" id="{8235CD6D-68EA-5130-9778-2D80AB13DBC4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5659162" y="8080905"/>
            <a:ext cx="4335443" cy="677909"/>
          </a:xfrm>
        </p:spPr>
        <p:txBody>
          <a:bodyPr/>
          <a:lstStyle/>
          <a:p>
            <a:endParaRPr lang="nl-NL"/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571F2B6C-D597-52AE-AD37-98CEE02EB410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8" name="Tijdelijke aanduiding voor tekst 37">
            <a:extLst>
              <a:ext uri="{FF2B5EF4-FFF2-40B4-BE49-F238E27FC236}">
                <a16:creationId xmlns:a16="http://schemas.microsoft.com/office/drawing/2014/main" id="{ECF24CD7-AFC1-8753-F80D-AED7DF6B5161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5698345" y="10870770"/>
            <a:ext cx="4296260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D7F2CAA6-0B7D-1A1E-C518-DEDDE8006A06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5674478" y="12109862"/>
            <a:ext cx="2029257" cy="1609029"/>
          </a:xfrm>
        </p:spPr>
        <p:txBody>
          <a:bodyPr/>
          <a:lstStyle/>
          <a:p>
            <a:endParaRPr lang="nl-NL"/>
          </a:p>
        </p:txBody>
      </p:sp>
      <p:sp>
        <p:nvSpPr>
          <p:cNvPr id="40" name="Tijdelijke aanduiding voor tekst 39">
            <a:extLst>
              <a:ext uri="{FF2B5EF4-FFF2-40B4-BE49-F238E27FC236}">
                <a16:creationId xmlns:a16="http://schemas.microsoft.com/office/drawing/2014/main" id="{5B627841-F5AC-497D-29D5-35AC042A52E6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5659162" y="13841648"/>
            <a:ext cx="4296260" cy="736165"/>
          </a:xfrm>
        </p:spPr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10251ECB-E375-C2E6-B728-25DF332A2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22" y="1466493"/>
            <a:ext cx="4608585" cy="1292355"/>
          </a:xfrm>
          <a:prstGeom prst="rect">
            <a:avLst/>
          </a:prstGeom>
        </p:spPr>
      </p:pic>
      <p:pic>
        <p:nvPicPr>
          <p:cNvPr id="10" name="Afbeelding 9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C2B83658-BA66-F173-843E-92FF29862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3" y="4283001"/>
            <a:ext cx="4608585" cy="1292355"/>
          </a:xfrm>
          <a:prstGeom prst="rect">
            <a:avLst/>
          </a:prstGeom>
        </p:spPr>
      </p:pic>
      <p:pic>
        <p:nvPicPr>
          <p:cNvPr id="13" name="Afbeelding 12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DD317651-30AB-1713-93F2-A32A96091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3" y="6797904"/>
            <a:ext cx="4608585" cy="1292355"/>
          </a:xfrm>
          <a:prstGeom prst="rect">
            <a:avLst/>
          </a:prstGeom>
        </p:spPr>
      </p:pic>
      <p:pic>
        <p:nvPicPr>
          <p:cNvPr id="15" name="Afbeelding 14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F390C659-C2E8-F68D-A0BD-CA667FBAA5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4" y="9742859"/>
            <a:ext cx="4608585" cy="1292355"/>
          </a:xfrm>
          <a:prstGeom prst="rect">
            <a:avLst/>
          </a:prstGeom>
        </p:spPr>
      </p:pic>
      <p:pic>
        <p:nvPicPr>
          <p:cNvPr id="16" name="Afbeelding 15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BA54AC29-B7C9-0F69-0370-5E1476CA3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44" y="12565937"/>
            <a:ext cx="4608585" cy="129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02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A8C82705-E7E0-0377-22BB-8B7F9D055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559570"/>
              </p:ext>
            </p:extLst>
          </p:nvPr>
        </p:nvGraphicFramePr>
        <p:xfrm>
          <a:off x="505549" y="668031"/>
          <a:ext cx="9680714" cy="137709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906505">
                <a:tc>
                  <a:txBody>
                    <a:bodyPr/>
                    <a:lstStyle/>
                    <a:p>
                      <a:pPr algn="ctr" rtl="0"/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0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4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4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4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AAAA1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AAAA1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algn="ctr"/>
                      <a:endParaRPr kumimoji="0" lang="nl-NL" sz="20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algn="ctr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 dirty="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 dirty="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 dirty="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</a:txBody>
                  <a:tcPr marB="43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</a:tbl>
          </a:graphicData>
        </a:graphic>
      </p:graphicFrame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AC528623-30C0-1706-1E07-86E990D1A5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089932" y="849181"/>
            <a:ext cx="2029257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A754CF70-7468-1EC9-06B7-568AE984B8C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54716" y="2664799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2508862B-6004-FFED-4B9E-BD9231B47AE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2089932" y="3685382"/>
            <a:ext cx="2029257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0628BCC9-9A5D-0AE7-04E7-6C1BE17965FB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82225" y="5478837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D95CC2A0-E121-22B8-C8FC-42622E481BE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089932" y="6395578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28" name="Tijdelijke aanduiding voor tekst 27">
            <a:extLst>
              <a:ext uri="{FF2B5EF4-FFF2-40B4-BE49-F238E27FC236}">
                <a16:creationId xmlns:a16="http://schemas.microsoft.com/office/drawing/2014/main" id="{9D859473-2347-3490-013B-21A3802CB21C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1082225" y="8188709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3311A007-835A-63DC-02A2-5B3ADE0859D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2089932" y="9103865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BC55FCB7-7AD4-4EE9-5CCB-AFE8A3E0DBA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82225" y="10913300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B3CA2599-4767-3625-457B-F81C78C73E2A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2089932" y="11833417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F9692A87-B628-4D97-0EE3-84DBBB497B39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082225" y="13628133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7091E303-AFC4-5D5B-8C4D-91451BBAE941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5825284" y="1317929"/>
            <a:ext cx="4044671" cy="2073496"/>
          </a:xfrm>
        </p:spPr>
        <p:txBody>
          <a:bodyPr/>
          <a:lstStyle/>
          <a:p>
            <a:endParaRPr lang="nl-NL"/>
          </a:p>
        </p:txBody>
      </p:sp>
      <p:sp>
        <p:nvSpPr>
          <p:cNvPr id="34" name="Tijdelijke aanduiding voor tekst 33">
            <a:extLst>
              <a:ext uri="{FF2B5EF4-FFF2-40B4-BE49-F238E27FC236}">
                <a16:creationId xmlns:a16="http://schemas.microsoft.com/office/drawing/2014/main" id="{2CC3A11D-AC03-D9BB-F2EC-AE5B24C04FD2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5825285" y="4082901"/>
            <a:ext cx="4044671" cy="2073496"/>
          </a:xfrm>
        </p:spPr>
        <p:txBody>
          <a:bodyPr/>
          <a:lstStyle/>
          <a:p>
            <a:endParaRPr lang="nl-NL"/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4F61FA68-6217-6189-2FAD-EA3303621055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5825285" y="6847873"/>
            <a:ext cx="4044671" cy="2011763"/>
          </a:xfrm>
        </p:spPr>
        <p:txBody>
          <a:bodyPr/>
          <a:lstStyle/>
          <a:p>
            <a:endParaRPr lang="nl-NL"/>
          </a:p>
        </p:txBody>
      </p:sp>
      <p:sp>
        <p:nvSpPr>
          <p:cNvPr id="36" name="Tijdelijke aanduiding voor tekst 35">
            <a:extLst>
              <a:ext uri="{FF2B5EF4-FFF2-40B4-BE49-F238E27FC236}">
                <a16:creationId xmlns:a16="http://schemas.microsoft.com/office/drawing/2014/main" id="{EFC2D6E9-EEF2-9F02-6B2A-DD7C9E9715B6}"/>
              </a:ext>
            </a:extLst>
          </p:cNvPr>
          <p:cNvSpPr>
            <a:spLocks noGrp="1"/>
          </p:cNvSpPr>
          <p:nvPr>
            <p:ph type="body" idx="28"/>
          </p:nvPr>
        </p:nvSpPr>
        <p:spPr>
          <a:xfrm>
            <a:off x="5825285" y="9511361"/>
            <a:ext cx="4044671" cy="2011763"/>
          </a:xfrm>
        </p:spPr>
        <p:txBody>
          <a:bodyPr/>
          <a:lstStyle/>
          <a:p>
            <a:endParaRPr lang="nl-NL"/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4EA56803-F1B2-9BD5-D41B-4D031764544E}"/>
              </a:ext>
            </a:extLst>
          </p:cNvPr>
          <p:cNvSpPr>
            <a:spLocks noGrp="1"/>
          </p:cNvSpPr>
          <p:nvPr>
            <p:ph type="body" idx="29"/>
          </p:nvPr>
        </p:nvSpPr>
        <p:spPr>
          <a:xfrm>
            <a:off x="5825285" y="12257130"/>
            <a:ext cx="4044671" cy="2011763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884331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SharedWithUsers xmlns="7ddfc4a7-2327-4f2d-b29d-dda666fbba38">
      <UserInfo>
        <DisplayName>Irene Kraak (Stimular)</DisplayName>
        <AccountId>29</AccountId>
        <AccountType/>
      </UserInfo>
    </SharedWithUsers>
    <Extern_x0020_gedeeld_x003f_ xmlns="45b0fde6-3671-446b-8026-4c0d418a39e7">onbekend</Extern_x0020_gedeeld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9" ma:contentTypeDescription="Een nieuw document maken." ma:contentTypeScope="" ma:versionID="99ec08a881528fbc015030cf7d1c487f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ea913bf8c654b6b8b745ae44bae9876e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BillingMetadata" minOccurs="0"/>
                <xsd:element ref="ns3:Extern_x0020_gedeel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Extern_x0020_gedeeld_x003f_" ma:index="24" nillable="true" ma:displayName="Extern gedeeld?" ma:default="onbekend" ma:format="Dropdown" ma:internalName="Extern_x0020_gedeeld_x003f_">
      <xsd:simpleType>
        <xsd:restriction base="dms:Choice">
          <xsd:enumeration value="ja"/>
          <xsd:enumeration value="nee"/>
          <xsd:enumeration value="onbeken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5CDD8A-19E2-4186-9699-9F5FDB9B4B0E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7ddfc4a7-2327-4f2d-b29d-dda666fbba38"/>
    <ds:schemaRef ds:uri="http://schemas.openxmlformats.org/package/2006/metadata/core-properties"/>
    <ds:schemaRef ds:uri="45b0fde6-3671-446b-8026-4c0d418a39e7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95CF8C0-AE86-416D-B24B-C00067F093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FCB47C-44B6-46CF-A094-E592F52DA4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fc4a7-2327-4f2d-b29d-dda666fbba38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563</Words>
  <Application>Microsoft Office PowerPoint</Application>
  <PresentationFormat>Aangepast</PresentationFormat>
  <Paragraphs>114</Paragraphs>
  <Slides>8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4" baseType="lpstr">
      <vt:lpstr>Arial</vt:lpstr>
      <vt:lpstr>Aptos Display</vt:lpstr>
      <vt:lpstr>Aptos</vt:lpstr>
      <vt:lpstr>Lexend Deca</vt:lpstr>
      <vt:lpstr>MinionPro-Regular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2</cp:revision>
  <cp:lastPrinted>2024-08-13T08:49:10Z</cp:lastPrinted>
  <dcterms:created xsi:type="dcterms:W3CDTF">2024-04-04T07:28:21Z</dcterms:created>
  <dcterms:modified xsi:type="dcterms:W3CDTF">2025-08-07T11:55:52Z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MediaServiceImageTags">
    <vt:lpwstr/>
  </property>
</Properties>
</file>